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56108-65F5-4831-AF71-D92B275E1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2EB5C6-1BF2-4885-B7D3-882BF325D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65B8D2-24C7-4FBA-82B2-72C0591A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73DDEE-6CE0-4B36-8C8A-F6ED4098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DF2366-52CD-4E43-8650-D8646ECB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706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666D-4B3D-421C-A82E-77C8E51C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341EB8-6701-4B6A-8B33-16BF7C6D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40B357-F5FF-49B4-804C-91E5855C8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4ED1CA-E4A5-40BC-A407-F96113ED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D5A299-200E-44A9-A7E2-E9129D0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715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1C715-1CCC-4146-B075-4720A3F0B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2E5624-7AB8-4B8F-AFC5-4F01F1383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311DE5-7F8D-42E1-9A6C-81071D15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F03BC8-E87D-4B9C-9CFB-A7993FD2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9AE51D-ABF7-486C-9812-23A923FB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961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E8FF2-3D18-495C-BAE3-DAB2825F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C6215-968B-41FB-B22A-C303FC78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8B6EFE-2619-4794-944E-93DD10F2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D9C32-DFB6-4CF8-B061-65037C43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71C0A8-6131-4E7E-ABC0-B9F5DA5D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77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44F8A-3358-4E1E-B0B2-11312F75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948D7E-C1C7-45F6-A9AE-2DA321867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92C73C-C6A1-4890-BCB1-C45722C4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FF2E50-71F0-4C78-8643-597388BE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9064B0-B51D-47EA-88B9-425AE55F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142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D5916-664E-466B-BBA0-1E979B43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84977-030A-4C25-AF36-3BAEA251F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DE1FA9-5C07-40BA-9816-29BD31B26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1EA18B-ACF1-41A5-AE87-92ACE950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D4BB2F-AEC1-4ECB-97D9-1FA3F5EF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03DA7E-9123-4987-A835-D2C4897F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84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E88AF-4FAC-48DC-9659-F771026F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D12A83-EE7D-4A49-A3ED-147186F13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23A26F-23E3-4588-9A26-40ADF5EAD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A844D5-21BD-425C-9FD7-0180E3042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7B5EB0-D9D0-4AEF-8D9F-4C37754E4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191ED5-F3C6-477C-82B8-5BC6397C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D90E63-374D-409C-A442-D45BB56D3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03FE290-6E68-4EAA-8CD6-712CA543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435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BF0A3-0C11-4E3D-9ED0-1BC7C95C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1A0FE31-90EC-45B8-939F-C4083B0E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0640E8-1982-47AC-A09F-201840CB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4125B1-2334-487A-B215-6AC58517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250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6563AE-0F37-4B98-9EAB-08D4DA0FA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4B8BDC-2EFD-40F0-A702-C84BC4C2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82878C-2753-4CB1-B0EB-FDC9636D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479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4A23A-9B9B-4BE7-894B-21B1CC4D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5CADC9-4AE3-4EF3-A512-538A2C1F2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09FCDF-51CC-4642-ACE1-008376B61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542DE9-8699-42E1-BDA1-58EFC66D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8AAC5F-F904-4C65-BBFF-53F642B1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B328A1-24CF-4FDD-90E8-7325DE71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132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0C95D-2478-4C5A-84D2-A049B7EB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0F3040-742D-442C-BB3E-E9440817D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32288A-4923-40CE-B4E9-9634D6D41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588BD3-12AA-42FA-844E-17CA0CB44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7DC40F-C25E-48A0-A259-D0A92ED5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EEDB1-676B-432C-BDEC-0AF8A154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235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0980D74-8360-4EA7-8ABC-62B38123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15BB9B-E762-42EA-B67A-3FDF4BEDB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22292B-139F-459A-A916-3775F8FB1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4355D-7AC4-43BA-9542-BE6BD0353C3F}" type="datetimeFigureOut">
              <a:rPr lang="es-MX" smtClean="0"/>
              <a:t>24/08/2021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A6D65D-E1CE-4321-8E2A-9B2806F5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DCB550-49F2-4244-921D-7A3778FDF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0AEC2-AD5F-42E6-8CAC-A0BE5865E7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780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D8793-63C7-4706-AF50-E2B2A9BB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66C0BF-D4D9-42EB-BC84-F8DBC7293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83D354-CB56-4FB2-8974-AFFBF0F3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1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5088C-C43B-4E56-B179-A60DDBBB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D71C61-A5AA-4939-A6D7-EF971B51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87D3F78-BD17-48CE-AE93-116ACEA1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3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26286-5259-425F-B5EC-CCF6A0ED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7277C-EE04-4172-AAF9-F72F6E47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F6AD812-6088-4DF1-9B0D-675A1EEA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9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C192-BFDE-4B4A-892F-0B32AF8C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4E3BF9-8B4B-4AC7-973C-63D23DCF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513C043-56DF-4AE5-9E4D-3DD4B254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FA75A-D274-4D8F-B9BD-6E4DBB8F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A90ADB-4B76-4B51-A6FF-750B4044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77E55C0-F43D-46EC-978B-A5AB0916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4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88BD9-2A69-4CB9-9855-00698636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20228-0B4E-4E70-82FC-F29199C24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DE4F89F-5421-47B3-A51D-A7146AA3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6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C1589-5476-4813-921A-E83C660F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80C53C-C8FE-4FE9-AF54-A45AF2EF5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963AAE3-F10D-44CB-9018-55519C57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04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56525-47FE-470B-82D5-F21EFCF6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483596-ABF2-4092-ACC6-FF52DE11A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0D191AD-FF13-4AD7-B102-742942B2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5227D-A9C8-4B23-8CE3-82415B10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23AD65-2460-4D31-9255-9D5FF23B5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0FBCFBF-41BB-4298-ADEA-9F285931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6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23230-15FC-4474-9F05-ADB6FA54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D69353-2E59-4B4C-A786-7DE2BC51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1F43F20-09C5-4256-B4F3-40760B42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5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64BAA-540A-4B3C-9662-1E2D6462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8B01BF-CA16-4A70-A045-D9714F6E6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E4755A3-32A8-411C-93B9-0756C208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1DB52BD-D62F-4630-B913-FE36395E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0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8A1B7-C721-4698-BEBE-30AFD8B5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BC7E9-9B70-451F-AD2F-45426DF94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36E08FF-843D-4DFE-8E2C-D66C91A6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9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2C938-AF69-4BB1-818C-8A97AAB3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? PARA QUE SEA OPTATIVO,FUNCIONASIN EL</a:t>
            </a:r>
            <a:endParaRPr lang="es-MX" dirty="0"/>
          </a:p>
        </p:txBody>
      </p:sp>
      <p:pic>
        <p:nvPicPr>
          <p:cNvPr id="5" name="Marcador de contenido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725BFDE-C3CD-4500-9654-5D63910D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9501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5F615-BFA6-4ECA-8349-18B220E9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D7DD1-4C8F-47E8-800D-7104376B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3D154080-61A3-4D71-8F71-D290401E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F827B-1C8A-4594-A85B-A8E4B27B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CCD455-573D-4C65-B085-06DA7B0A0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8A7CE05-12CA-4FA5-9AF5-780DDF48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30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9E96F-40D9-4821-A953-8FE91D03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E313A-3205-489C-A133-EB881A9E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Pantalla de celular con imagen de hombre&#10;&#10;Descripción generada automáticamente">
            <a:extLst>
              <a:ext uri="{FF2B5EF4-FFF2-40B4-BE49-F238E27FC236}">
                <a16:creationId xmlns:a16="http://schemas.microsoft.com/office/drawing/2014/main" id="{839CEC7E-1297-4241-9B07-B919D918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14A3F7-B996-491A-A6CA-F8BED9C46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56" t="31250" r="33828" b="53889"/>
          <a:stretch/>
        </p:blipFill>
        <p:spPr>
          <a:xfrm>
            <a:off x="2295525" y="3943349"/>
            <a:ext cx="31718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3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480FC-BD68-4634-8537-0515A76E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Antes en app.js</a:t>
            </a:r>
            <a:endParaRPr lang="es-MX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F71B458-7B13-4C0E-A733-E1344E879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9" t="30162" r="9490" b="20906"/>
          <a:stretch/>
        </p:blipFill>
        <p:spPr>
          <a:xfrm>
            <a:off x="0" y="2592280"/>
            <a:ext cx="12062948" cy="39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0D286-4507-4161-BCF0-879B43F9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Después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03EAE6-2E82-4E70-8CE6-ACC966A6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ADFED4A-C364-4EBA-8FA3-E76CD20E8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5" t="28888" r="7500" b="14306"/>
          <a:stretch/>
        </p:blipFill>
        <p:spPr>
          <a:xfrm>
            <a:off x="0" y="1300162"/>
            <a:ext cx="11961048" cy="4257675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2842C12E-E21C-419B-99A5-7542765D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73" t="78060" r="18082" b="15727"/>
          <a:stretch/>
        </p:blipFill>
        <p:spPr>
          <a:xfrm>
            <a:off x="7199789" y="5175009"/>
            <a:ext cx="3480047" cy="426128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A28ED799-F8BC-49B8-BFF6-A7A847391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75" t="42329" r="9562" b="20777"/>
          <a:stretch/>
        </p:blipFill>
        <p:spPr>
          <a:xfrm>
            <a:off x="6704635" y="2373336"/>
            <a:ext cx="5005011" cy="28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96838-4CF4-482E-BD54-1D647098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EF23C2-8043-432E-91B5-63418F04F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CC826B6-A4CF-4A96-A1F7-9298C00B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89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2792E-E488-48CC-9B4C-72FF9961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2565A6-90F3-4BD7-BF34-CF438AF2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31206F2-C557-4313-8C24-395FF0B7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0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A11FD-D62C-4485-B8E8-A1A7ACA5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A32BD-A7E7-436D-B013-5E13D708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6EBE59-DF52-4AF3-A1DB-9151F3AE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9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79457-6F50-4A43-B417-B3C24A70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0E2DC5-C445-4F82-8C4D-D1341952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2316755-8276-4BC4-B1DF-3857370E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8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986B5-A48A-4233-ACDF-D5EBF43A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E5E10D-4DF5-4C25-AB7D-C0441170F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D13C2AF-3753-41CB-9C30-7BD87CD0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0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FC25C-1214-47E8-A268-64C15954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87CA5F-8219-41B7-9A66-554BDE90F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347A92B-450C-421C-A4F1-2C8BAD3A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5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86E17-25EA-4F83-B9EF-3065DA8B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20219-427D-4429-9D8C-56BE32197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AD3499F-D52D-427D-AE1C-F7878B95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66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4FF19-CF2F-4CE3-BF6F-C0DEDD12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0C1CD0-D9C2-44BB-8894-D56950C4E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9228AE5-8CF0-45E8-B641-A43F71EB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67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68762-2859-4E60-A729-35FDEEAE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A0C95E-87D6-4FDA-BB08-D0EEDE95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51DC04E-4ECF-4F02-9DA3-B9494A0B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4A717-5B0F-4AD7-9439-944CE8DC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E83D38-36F3-4B01-92C5-38C1F764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AA4A1A-D59B-41AD-A48B-D2DCB405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1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99843-F5B8-4152-9F53-6D479A30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A73D1E-7DC2-457D-8C70-618FADFCC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8C3C5AF-2D9C-4B5E-80A2-FBAEB846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4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7AD64-9EEE-482C-814A-296F748B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6146D-D2B1-4B38-995C-44E9EB1E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BC5AF4B-0794-4A97-BA80-FBE3894EA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34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C7062-AE17-4E7B-BEAD-7DC3C984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D8A444-46A2-44AD-943C-4421FD0C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D7E739C-4F0F-47F0-9E56-B8A2291E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32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0B9AD-5633-4547-AAA7-8265AC64C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743946-064E-424F-BF0C-9B16C4841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C93EF27-A88F-446A-A249-7AF0EB5D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8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9A808-3C30-4296-AF7C-6AB1FE6A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5EF30B-F1EF-48CF-8249-1267CAED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3B7159C-6694-40EE-8DD8-3986EC1E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02067-6CE7-4C84-9EE8-E7C146D8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E6886-B1C9-4585-95F5-F50CFA631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56AAB0F5-F496-4D53-AB51-A6374395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0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F1A24-6AC9-4EAE-83D9-915B6ED0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0C6E04-2EC5-4828-ADB6-DACAE739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2913762-6336-42D5-92A6-2E6784CD1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7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9A6C0-E946-42E6-A58A-CCC21AA5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EAE58-99AC-4731-A5B8-082CF6E26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A6AAD3F-97FE-45DB-9141-3913D356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11701-45B8-40E7-B3D0-87DE1461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1400"/>
          </a:xfrm>
        </p:spPr>
        <p:txBody>
          <a:bodyPr/>
          <a:lstStyle/>
          <a:p>
            <a:r>
              <a:rPr lang="es-419" dirty="0"/>
              <a:t>App.js van recursos y prefijos</a:t>
            </a:r>
            <a:br>
              <a:rPr lang="es-419" dirty="0"/>
            </a:br>
            <a:br>
              <a:rPr lang="es-419" dirty="0"/>
            </a:br>
            <a:r>
              <a:rPr lang="es-419" dirty="0"/>
              <a:t>En archivos de rutas: solamente el estado y diccionario de la ruta</a:t>
            </a:r>
            <a:br>
              <a:rPr lang="es-419" dirty="0"/>
            </a:br>
            <a:br>
              <a:rPr lang="es-419" dirty="0"/>
            </a:br>
            <a:r>
              <a:rPr lang="es-419" dirty="0" err="1"/>
              <a:t>Controller</a:t>
            </a:r>
            <a:r>
              <a:rPr lang="es-419" dirty="0"/>
              <a:t>: la funcionalidad y las consecuencias que se </a:t>
            </a:r>
            <a:r>
              <a:rPr lang="es-419" dirty="0" err="1"/>
              <a:t>tendral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772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FA479-F8E4-4BA4-84F5-2FFC65A6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9DFE2E-FE73-4A8B-82C6-6B7F6D812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28FC1DD-CD3B-49E3-8DF2-FCEB5E43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72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48</Words>
  <Application>Microsoft Office PowerPoint</Application>
  <PresentationFormat>Panorámica</PresentationFormat>
  <Paragraphs>4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App.js van recursos y prefijos  En archivos de rutas: solamente el estado y diccionario de la ruta  Controller: la funcionalidad y las consecuencias que se tendral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? PARA QUE SEA OPTATIVO,FUNCIONASIN EL</vt:lpstr>
      <vt:lpstr>Presentación de PowerPoint</vt:lpstr>
      <vt:lpstr>Presentación de PowerPoint</vt:lpstr>
      <vt:lpstr>Presentación de PowerPoint</vt:lpstr>
      <vt:lpstr>Antes en app.js</vt:lpstr>
      <vt:lpstr>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10</cp:revision>
  <dcterms:created xsi:type="dcterms:W3CDTF">2021-08-24T01:42:18Z</dcterms:created>
  <dcterms:modified xsi:type="dcterms:W3CDTF">2021-08-25T03:14:01Z</dcterms:modified>
</cp:coreProperties>
</file>